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312" r:id="rId6"/>
    <p:sldId id="348" r:id="rId7"/>
    <p:sldId id="293" r:id="rId8"/>
    <p:sldId id="320" r:id="rId9"/>
    <p:sldId id="329" r:id="rId10"/>
    <p:sldId id="360" r:id="rId11"/>
    <p:sldId id="362" r:id="rId12"/>
    <p:sldId id="358" r:id="rId13"/>
    <p:sldId id="357" r:id="rId14"/>
    <p:sldId id="359" r:id="rId15"/>
    <p:sldId id="361" r:id="rId16"/>
    <p:sldId id="350" r:id="rId17"/>
    <p:sldId id="305" r:id="rId18"/>
    <p:sldId id="307" r:id="rId19"/>
    <p:sldId id="351" r:id="rId20"/>
    <p:sldId id="315" r:id="rId21"/>
    <p:sldId id="316" r:id="rId22"/>
    <p:sldId id="355" r:id="rId23"/>
    <p:sldId id="356" r:id="rId24"/>
    <p:sldId id="354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0"/>
    <p:restoredTop sz="84928"/>
  </p:normalViewPr>
  <p:slideViewPr>
    <p:cSldViewPr snapToGrid="0">
      <p:cViewPr varScale="1">
        <p:scale>
          <a:sx n="135" d="100"/>
          <a:sy n="135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 useful variables</a:t>
            </a:r>
          </a:p>
          <a:p>
            <a:pPr lvl="1"/>
            <a:r>
              <a:rPr lang="en-US" sz="2800" dirty="0"/>
              <a:t>Create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Modules used to gain access to </a:t>
            </a:r>
            <a:r>
              <a:rPr lang="en-US" dirty="0" err="1"/>
              <a:t>Conda</a:t>
            </a:r>
            <a:r>
              <a:rPr lang="en-US" dirty="0"/>
              <a:t> and Mamba may change due to license changes imposed by Anaconda. We will update users if this happens.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mambaforge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–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[monaghaa@c3cpu-a5-u28-1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[monaghaa@c3cpu-a5-u28-1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59087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274468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786335"/>
            <a:ext cx="11903242" cy="1376006"/>
            <a:chOff x="648457" y="2915675"/>
            <a:chExt cx="10895086" cy="1995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15675"/>
              <a:ext cx="10633601" cy="11579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--name </a:t>
              </a:r>
              <a:r>
                <a:rPr lang="en-US" sz="1800" dirty="0" err="1">
                  <a:latin typeface="Monaco" pitchFamily="2" charset="77"/>
                </a:rPr>
                <a:t>myfirst_env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and Blanca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Mamba is a faster and more robust package manager in comparison to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is fully compatible with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Supports </a:t>
            </a:r>
            <a:r>
              <a:rPr lang="en-US" b="1" u="sng" dirty="0"/>
              <a:t>most</a:t>
            </a:r>
            <a:r>
              <a:rPr lang="en-US" dirty="0"/>
              <a:t> of </a:t>
            </a:r>
            <a:r>
              <a:rPr lang="en-US" dirty="0" err="1"/>
              <a:t>Conda’s</a:t>
            </a:r>
            <a:r>
              <a:rPr lang="en-US" dirty="0"/>
              <a:t> commands</a:t>
            </a:r>
          </a:p>
          <a:p>
            <a:pPr lvl="1"/>
            <a:r>
              <a:rPr lang="en-US" dirty="0"/>
              <a:t>In most cases, Mamba can be used as a drop-in replacement for </a:t>
            </a:r>
            <a:r>
              <a:rPr lang="en-US" dirty="0" err="1"/>
              <a:t>Conda</a:t>
            </a:r>
            <a:endParaRPr lang="en-US" dirty="0"/>
          </a:p>
          <a:p>
            <a:pPr lvl="2"/>
            <a:r>
              <a:rPr lang="en-US" dirty="0"/>
              <a:t>i.e. replace “</a:t>
            </a:r>
            <a:r>
              <a:rPr lang="en-US" dirty="0" err="1"/>
              <a:t>conda</a:t>
            </a:r>
            <a:r>
              <a:rPr lang="en-US" dirty="0"/>
              <a:t>” with “mamba” in commands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mamba.readthedocs.io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1420</Words>
  <Application>Microsoft Macintosh PowerPoint</Application>
  <PresentationFormat>Widescreen</PresentationFormat>
  <Paragraphs>249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Cambria Math</vt:lpstr>
      <vt:lpstr>Century Gothic</vt:lpstr>
      <vt:lpstr>Monaco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31</cp:revision>
  <dcterms:created xsi:type="dcterms:W3CDTF">2023-01-13T17:07:22Z</dcterms:created>
  <dcterms:modified xsi:type="dcterms:W3CDTF">2024-09-17T20:53:45Z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